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63" r:id="rId4"/>
    <p:sldId id="264" r:id="rId5"/>
    <p:sldId id="261" r:id="rId6"/>
    <p:sldId id="258" r:id="rId7"/>
    <p:sldId id="262" r:id="rId8"/>
    <p:sldId id="259" r:id="rId9"/>
    <p:sldId id="260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2D626-2261-4FA4-A637-D7DDF1965EF2}" type="datetimeFigureOut">
              <a:rPr lang="pl-PL" smtClean="0"/>
              <a:pPr/>
              <a:t>2015-10-10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2FE29-E5EC-4B11-88B1-5C37211CC43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2FE29-E5EC-4B11-88B1-5C37211CC432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19D9A1C-E153-40BF-942B-C4303383D5C8}" type="datetimeFigureOut">
              <a:rPr lang="pl-PL" smtClean="0"/>
              <a:pPr/>
              <a:t>2015-10-10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27D3C71-48E4-43BF-BD9F-675FDFAA135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D9A1C-E153-40BF-942B-C4303383D5C8}" type="datetimeFigureOut">
              <a:rPr lang="pl-PL" smtClean="0"/>
              <a:pPr/>
              <a:t>2015-10-10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7D3C71-48E4-43BF-BD9F-675FDFAA135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19D9A1C-E153-40BF-942B-C4303383D5C8}" type="datetimeFigureOut">
              <a:rPr lang="pl-PL" smtClean="0"/>
              <a:pPr/>
              <a:t>2015-10-10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27D3C71-48E4-43BF-BD9F-675FDFAA135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D9A1C-E153-40BF-942B-C4303383D5C8}" type="datetimeFigureOut">
              <a:rPr lang="pl-PL" smtClean="0"/>
              <a:pPr/>
              <a:t>2015-10-10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7D3C71-48E4-43BF-BD9F-675FDFAA135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19D9A1C-E153-40BF-942B-C4303383D5C8}" type="datetimeFigureOut">
              <a:rPr lang="pl-PL" smtClean="0"/>
              <a:pPr/>
              <a:t>2015-10-10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27D3C71-48E4-43BF-BD9F-675FDFAA135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D9A1C-E153-40BF-942B-C4303383D5C8}" type="datetimeFigureOut">
              <a:rPr lang="pl-PL" smtClean="0"/>
              <a:pPr/>
              <a:t>2015-10-10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7D3C71-48E4-43BF-BD9F-675FDFAA135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D9A1C-E153-40BF-942B-C4303383D5C8}" type="datetimeFigureOut">
              <a:rPr lang="pl-PL" smtClean="0"/>
              <a:pPr/>
              <a:t>2015-10-10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7D3C71-48E4-43BF-BD9F-675FDFAA135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D9A1C-E153-40BF-942B-C4303383D5C8}" type="datetimeFigureOut">
              <a:rPr lang="pl-PL" smtClean="0"/>
              <a:pPr/>
              <a:t>2015-10-10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7D3C71-48E4-43BF-BD9F-675FDFAA135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19D9A1C-E153-40BF-942B-C4303383D5C8}" type="datetimeFigureOut">
              <a:rPr lang="pl-PL" smtClean="0"/>
              <a:pPr/>
              <a:t>2015-10-10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7D3C71-48E4-43BF-BD9F-675FDFAA135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D9A1C-E153-40BF-942B-C4303383D5C8}" type="datetimeFigureOut">
              <a:rPr lang="pl-PL" smtClean="0"/>
              <a:pPr/>
              <a:t>2015-10-10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7D3C71-48E4-43BF-BD9F-675FDFAA135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D9A1C-E153-40BF-942B-C4303383D5C8}" type="datetimeFigureOut">
              <a:rPr lang="pl-PL" smtClean="0"/>
              <a:pPr/>
              <a:t>2015-10-10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7D3C71-48E4-43BF-BD9F-675FDFAA135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19D9A1C-E153-40BF-942B-C4303383D5C8}" type="datetimeFigureOut">
              <a:rPr lang="pl-PL" smtClean="0"/>
              <a:pPr/>
              <a:t>2015-10-10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27D3C71-48E4-43BF-BD9F-675FDFAA135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3" y="188640"/>
            <a:ext cx="84969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DNI BEZPIECZNYCH PRZEDSZKOLI              W RAMACH PROGRAMU BEZPIECZNE </a:t>
            </a:r>
            <a:r>
              <a:rPr lang="pl-PL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PRZEDSZKOLE</a:t>
            </a:r>
          </a:p>
        </p:txBody>
      </p:sp>
      <p:sp>
        <p:nvSpPr>
          <p:cNvPr id="3" name="Prostokąt 2"/>
          <p:cNvSpPr/>
          <p:nvPr/>
        </p:nvSpPr>
        <p:spPr>
          <a:xfrm>
            <a:off x="206053" y="4437112"/>
            <a:ext cx="8731942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l-PL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pl-PL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BEZPIECZEŃSTWO </a:t>
            </a:r>
            <a:r>
              <a:rPr lang="pl-PL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JEST NASZYM </a:t>
            </a:r>
          </a:p>
          <a:p>
            <a:pPr algn="ctr"/>
            <a:r>
              <a:rPr lang="pl-PL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PRIORYTETEM DLATEGO NASZE PRZEDSZKOLE </a:t>
            </a:r>
          </a:p>
          <a:p>
            <a:pPr algn="ctr"/>
            <a:r>
              <a:rPr lang="pl-PL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CAŁY ROK PROWADZI DZIAŁANIA MAJĄCE </a:t>
            </a:r>
          </a:p>
          <a:p>
            <a:pPr algn="ctr"/>
            <a:r>
              <a:rPr lang="pl-PL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NA CELU ROZWIJAĆ  BEZPIECZNE  ZACHOWANIA, NAWYKI </a:t>
            </a:r>
          </a:p>
          <a:p>
            <a:pPr algn="ctr"/>
            <a:r>
              <a:rPr lang="pl-PL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WŚRÓD NASZYCH PRZEDSZKOLAKÓW</a:t>
            </a:r>
            <a:r>
              <a:rPr lang="pl-PL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endParaRPr lang="pl-PL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050" name="AutoShape 2" descr="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2" name="AutoShape 4" descr="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4" name="AutoShape 6" descr="http://www.przedszkole28.com.pl/img/logo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44" name="Picture 4" descr="https://encrypted-tbn2.gstatic.com/images?q=tbn:ANd9GcSKMwm0GwJAusV9NyYT4JL65D8fXKsZEVyHnykq9PrEaJblVNKT-cULQM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1979712" cy="1901908"/>
          </a:xfrm>
          <a:prstGeom prst="rect">
            <a:avLst/>
          </a:prstGeom>
          <a:noFill/>
        </p:spPr>
      </p:pic>
      <p:pic>
        <p:nvPicPr>
          <p:cNvPr id="10246" name="Picture 6" descr="https://encrypted-tbn3.gstatic.com/images?q=tbn:ANd9GcQagAD2FukuMalo7DBHiZx-nW2bGFTep7bJWWU4--e3vnr8QNTQC6xURo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492896"/>
            <a:ext cx="2437191" cy="1584176"/>
          </a:xfrm>
          <a:prstGeom prst="rect">
            <a:avLst/>
          </a:prstGeom>
          <a:noFill/>
        </p:spPr>
      </p:pic>
      <p:pic>
        <p:nvPicPr>
          <p:cNvPr id="10248" name="Picture 8" descr="https://encrypted-tbn1.gstatic.com/images?q=tbn:ANd9GcTIbWSzcwWmUgOLLT6kj3yG2bs_V7RAV5t_oImJjxC6cOARKv8cl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420888"/>
            <a:ext cx="1716021" cy="1930524"/>
          </a:xfrm>
          <a:prstGeom prst="rect">
            <a:avLst/>
          </a:prstGeom>
          <a:noFill/>
        </p:spPr>
      </p:pic>
      <p:pic>
        <p:nvPicPr>
          <p:cNvPr id="10250" name="Picture 10" descr="http://us.123rf.com/450wm/awesleyfloyd/awesleyfloyd1212/awesleyfloyd121200002/16658168-stra%C5%BCak-srebrny-krzy%C5%BC-z-os%C5%82on%C4%85-jest-ilustracj%C4%85-stra%C5%BCy-po%C5%BCarnej-czy-stra%C5%BCy-po%C5%BCarnej-krzy%C5%BC-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348880"/>
            <a:ext cx="2232248" cy="2232248"/>
          </a:xfrm>
          <a:prstGeom prst="rect">
            <a:avLst/>
          </a:prstGeom>
          <a:noFill/>
        </p:spPr>
      </p:pic>
      <p:sp>
        <p:nvSpPr>
          <p:cNvPr id="10252" name="AutoShape 12" descr="Znalezione obrazy dla zapytania BEZPIECZNE PRZEDSZKOLE LOGO"/>
          <p:cNvSpPr>
            <a:spLocks noChangeAspect="1" noChangeArrowheads="1"/>
          </p:cNvSpPr>
          <p:nvPr/>
        </p:nvSpPr>
        <p:spPr bwMode="auto">
          <a:xfrm>
            <a:off x="155575" y="-571500"/>
            <a:ext cx="1209675" cy="120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54" name="Picture 14" descr="https://encrypted-tbn3.gstatic.com/images?q=tbn:ANd9GcRuZr19XnVydpDXck3UHDA2DcdENbpnJxf3ITJVTzqHoTBBj3idwivZ6A8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764704"/>
            <a:ext cx="1305272" cy="823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http://www.jaslonet.pl/s/images/telefony_alarmow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9144000" cy="3197488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1043608" y="332657"/>
            <a:ext cx="626469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NASZE DZIECI ZNAJĄ   ALARMOWE</a:t>
            </a:r>
          </a:p>
          <a:p>
            <a:pPr algn="ctr"/>
            <a:r>
              <a:rPr lang="pl-PL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NUMERY TELEFONÓW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43608" y="1124745"/>
            <a:ext cx="763284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l-PL" sz="8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DZIĘKUJEMY </a:t>
            </a:r>
          </a:p>
          <a:p>
            <a:pPr algn="ctr"/>
            <a:r>
              <a:rPr lang="pl-PL" sz="8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ZA UWAGĘ!</a:t>
            </a:r>
            <a:endParaRPr lang="pl-PL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14" descr="https://encrypted-tbn3.gstatic.com/images?q=tbn:ANd9GcRuZr19XnVydpDXck3UHDA2DcdENbpnJxf3ITJVTzqHoTBBj3idwivZ6A8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498120"/>
            <a:ext cx="2601416" cy="1640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IMG_45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631952" cy="2723964"/>
          </a:xfrm>
          <a:prstGeom prst="rect">
            <a:avLst/>
          </a:prstGeom>
        </p:spPr>
      </p:pic>
      <p:pic>
        <p:nvPicPr>
          <p:cNvPr id="4" name="Obraz 3" descr="IMG_46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988840"/>
            <a:ext cx="3343920" cy="2507940"/>
          </a:xfrm>
          <a:prstGeom prst="rect">
            <a:avLst/>
          </a:prstGeom>
        </p:spPr>
      </p:pic>
      <p:pic>
        <p:nvPicPr>
          <p:cNvPr id="5" name="Obraz 4" descr="IMG_46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5648" y="0"/>
            <a:ext cx="3168352" cy="4224469"/>
          </a:xfrm>
          <a:prstGeom prst="rect">
            <a:avLst/>
          </a:prstGeom>
        </p:spPr>
      </p:pic>
      <p:pic>
        <p:nvPicPr>
          <p:cNvPr id="7" name="Obraz 6" descr="IMG_46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98032"/>
            <a:ext cx="3679957" cy="2759968"/>
          </a:xfrm>
          <a:prstGeom prst="rect">
            <a:avLst/>
          </a:prstGeom>
        </p:spPr>
      </p:pic>
      <p:pic>
        <p:nvPicPr>
          <p:cNvPr id="8" name="Obraz 7" descr="IMG_46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4077072"/>
            <a:ext cx="3707904" cy="2780928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3347864" y="188640"/>
            <a:ext cx="28803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SPOTKANIE</a:t>
            </a:r>
            <a:r>
              <a:rPr lang="pl-PL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</a:t>
            </a:r>
            <a:r>
              <a:rPr lang="pl-P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 POLICJĄ</a:t>
            </a:r>
            <a:endParaRPr lang="pl-PL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" y="2852936"/>
            <a:ext cx="262778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 LISTOPAD 2014</a:t>
            </a:r>
            <a:endParaRPr lang="pl-PL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IMG_4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1"/>
            <a:ext cx="87129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RATOWNICY MEDYCZNI W PRZEDSZKOLU</a:t>
            </a:r>
          </a:p>
        </p:txBody>
      </p:sp>
      <p:pic>
        <p:nvPicPr>
          <p:cNvPr id="5" name="Obraz 4" descr="IMG_58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3419872" cy="2564904"/>
          </a:xfrm>
          <a:prstGeom prst="rect">
            <a:avLst/>
          </a:prstGeom>
        </p:spPr>
      </p:pic>
      <p:pic>
        <p:nvPicPr>
          <p:cNvPr id="7" name="Obraz 6" descr="IMG_58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7" y="4293094"/>
            <a:ext cx="3419873" cy="2564905"/>
          </a:xfrm>
          <a:prstGeom prst="rect">
            <a:avLst/>
          </a:prstGeom>
        </p:spPr>
      </p:pic>
      <p:pic>
        <p:nvPicPr>
          <p:cNvPr id="8" name="Obraz 7" descr="IMG_58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2996952"/>
            <a:ext cx="3384376" cy="2538282"/>
          </a:xfrm>
          <a:prstGeom prst="rect">
            <a:avLst/>
          </a:prstGeom>
        </p:spPr>
      </p:pic>
      <p:pic>
        <p:nvPicPr>
          <p:cNvPr id="9" name="Obraz 8" descr="IMG_58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71592" y="548680"/>
            <a:ext cx="3672408" cy="2754305"/>
          </a:xfrm>
          <a:prstGeom prst="rect">
            <a:avLst/>
          </a:prstGeom>
        </p:spPr>
      </p:pic>
      <p:pic>
        <p:nvPicPr>
          <p:cNvPr id="10" name="Obraz 9" descr="IMG_588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458072"/>
            <a:ext cx="3199904" cy="2399928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0" y="3284984"/>
            <a:ext cx="26277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16 LUTY 2015</a:t>
            </a:r>
            <a:endParaRPr lang="pl-PL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95536" y="260648"/>
            <a:ext cx="874846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PROJEKT EDUKACYJNY IFMSA SZPITAL PLUSZOWEGO MISIA</a:t>
            </a:r>
            <a:endParaRPr lang="pl-PL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Obraz 3" descr="DSCN04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3419872" cy="2564904"/>
          </a:xfrm>
          <a:prstGeom prst="rect">
            <a:avLst/>
          </a:prstGeom>
        </p:spPr>
      </p:pic>
      <p:pic>
        <p:nvPicPr>
          <p:cNvPr id="5" name="Obraz 4" descr="DSCN04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3587" y="1196752"/>
            <a:ext cx="3720413" cy="2790310"/>
          </a:xfrm>
          <a:prstGeom prst="rect">
            <a:avLst/>
          </a:prstGeom>
        </p:spPr>
      </p:pic>
      <p:pic>
        <p:nvPicPr>
          <p:cNvPr id="6" name="Obraz 5" descr="DSCN04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005064"/>
            <a:ext cx="3312368" cy="2484276"/>
          </a:xfrm>
          <a:prstGeom prst="rect">
            <a:avLst/>
          </a:prstGeom>
        </p:spPr>
      </p:pic>
      <p:pic>
        <p:nvPicPr>
          <p:cNvPr id="7" name="Obraz 6" descr="DSCN047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4563126"/>
            <a:ext cx="3059832" cy="2294874"/>
          </a:xfrm>
          <a:prstGeom prst="rect">
            <a:avLst/>
          </a:prstGeom>
        </p:spPr>
      </p:pic>
      <p:pic>
        <p:nvPicPr>
          <p:cNvPr id="8" name="Obraz 7" descr="DSCN046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3429000"/>
            <a:ext cx="3035829" cy="2276872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 rot="9161809" flipV="1">
            <a:off x="2998023" y="5042769"/>
            <a:ext cx="36386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DBAMY O BEZPIECZEŃSTWO PSYCHICZNE PRZEDSZKOLAKÓW</a:t>
            </a:r>
            <a:endParaRPr lang="pl-PL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3059832" y="1844824"/>
            <a:ext cx="23762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23.04.2015</a:t>
            </a:r>
            <a:endParaRPr lang="pl-PL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260648"/>
            <a:ext cx="86409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ODWIEDZINY W STRAŻY POŻARNEJ</a:t>
            </a:r>
            <a:endParaRPr lang="pl-PL" sz="3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" name="Obraz 3" descr="DSCN0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3635896" cy="2726922"/>
          </a:xfrm>
          <a:prstGeom prst="rect">
            <a:avLst/>
          </a:prstGeom>
        </p:spPr>
      </p:pic>
      <p:pic>
        <p:nvPicPr>
          <p:cNvPr id="5" name="Obraz 4" descr="DSCN07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3771038"/>
            <a:ext cx="3816424" cy="2862318"/>
          </a:xfrm>
          <a:prstGeom prst="rect">
            <a:avLst/>
          </a:prstGeom>
        </p:spPr>
      </p:pic>
      <p:pic>
        <p:nvPicPr>
          <p:cNvPr id="6" name="Obraz 5" descr="DSCN08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764704"/>
            <a:ext cx="3779912" cy="2834934"/>
          </a:xfrm>
          <a:prstGeom prst="rect">
            <a:avLst/>
          </a:prstGeom>
        </p:spPr>
      </p:pic>
      <p:pic>
        <p:nvPicPr>
          <p:cNvPr id="7" name="Obraz 6" descr="DSCN07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933056"/>
            <a:ext cx="3672408" cy="2754306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2267744" y="3284983"/>
            <a:ext cx="4680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15.05.2015</a:t>
            </a:r>
            <a:endParaRPr lang="pl-P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SCN0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331640" y="0"/>
            <a:ext cx="61206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STRAŻNIK MIEJSKI W PRZEDSZKOLU</a:t>
            </a:r>
            <a:endParaRPr lang="pl-PL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Obraz 3" descr="DSCN09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2927309" cy="2195482"/>
          </a:xfrm>
          <a:prstGeom prst="rect">
            <a:avLst/>
          </a:prstGeom>
        </p:spPr>
      </p:pic>
      <p:pic>
        <p:nvPicPr>
          <p:cNvPr id="5" name="Obraz 4" descr="DSCN09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04116" y="4203087"/>
            <a:ext cx="3539884" cy="2654913"/>
          </a:xfrm>
          <a:prstGeom prst="rect">
            <a:avLst/>
          </a:prstGeom>
        </p:spPr>
      </p:pic>
      <p:pic>
        <p:nvPicPr>
          <p:cNvPr id="6" name="Obraz 5" descr="DSCN09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93096"/>
            <a:ext cx="3419872" cy="2564904"/>
          </a:xfrm>
          <a:prstGeom prst="rect">
            <a:avLst/>
          </a:prstGeom>
        </p:spPr>
      </p:pic>
      <p:pic>
        <p:nvPicPr>
          <p:cNvPr id="7" name="Obraz 6" descr="DSCN09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620688"/>
            <a:ext cx="3275856" cy="2456892"/>
          </a:xfrm>
          <a:prstGeom prst="rect">
            <a:avLst/>
          </a:prstGeom>
        </p:spPr>
      </p:pic>
      <p:pic>
        <p:nvPicPr>
          <p:cNvPr id="9" name="Obraz 8" descr="DSCN10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1760" y="1628800"/>
            <a:ext cx="3563888" cy="2672916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3635896" y="5085184"/>
            <a:ext cx="26937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Bezpieczna pozycja przy ataku psa </a:t>
            </a:r>
            <a:endParaRPr lang="pl-PL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" y="3140968"/>
            <a:ext cx="25557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13 MAJ 2015</a:t>
            </a:r>
            <a:endParaRPr lang="pl-PL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N09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8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741</TotalTime>
  <Words>84</Words>
  <Application>Microsoft Office PowerPoint</Application>
  <PresentationFormat>Pokaz na ekranie (4:3)</PresentationFormat>
  <Paragraphs>24</Paragraphs>
  <Slides>11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Bogaty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Marek</dc:creator>
  <cp:lastModifiedBy>Marek</cp:lastModifiedBy>
  <cp:revision>79</cp:revision>
  <dcterms:created xsi:type="dcterms:W3CDTF">2015-05-22T08:01:34Z</dcterms:created>
  <dcterms:modified xsi:type="dcterms:W3CDTF">2015-10-10T08:45:06Z</dcterms:modified>
</cp:coreProperties>
</file>